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5943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 b="1"/>
            </a:pPr>
            <a:r>
              <a:t>Various Media</a:t>
            </a:r>
          </a:p>
          <a:p>
            <a:pPr lvl="1">
              <a:defRPr sz="2000"/>
            </a:pPr>
            <a:r>
              <a:t>✓ are used for globalization to work all over the world</a:t>
            </a:r>
          </a:p>
          <a:p>
            <a:pPr lvl="1">
              <a:defRPr sz="2000"/>
            </a:pPr>
            <a:r>
              <a:t>✓ Media plays a major role in globalization</a:t>
            </a:r>
          </a:p>
          <a:p>
            <a:pPr>
              <a:spcAft>
                <a:spcPts val="1000"/>
              </a:spcAft>
              <a:defRPr sz="2800" b="1"/>
            </a:pPr>
            <a:r>
              <a:t>Examples:</a:t>
            </a:r>
          </a:p>
          <a:p>
            <a:pPr lvl="1">
              <a:defRPr sz="2000"/>
            </a:pPr>
            <a:r>
              <a:t>Television, Internet, Computers etc.</a:t>
            </a:r>
          </a:p>
          <a:p>
            <a:pPr lvl="1">
              <a:defRPr sz="2000"/>
            </a:pPr>
            <a:r>
              <a:t>Considered to have a significant influence in globalization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