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2000"/>
            </a:pPr>
            <a:r>
              <a:t>Media plays a major role in globalization</a:t>
            </a:r>
          </a:p>
          <a:p>
            <a:pPr>
              <a:spcAft>
                <a:spcPts val="2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