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3716000" cy="91440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Various Media drive Various forms of Global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13716000" cy="73152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GLOBAL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743200"/>
            <a:ext cx="13716000" cy="457200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/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✓ the process of increasing the degree of economic and political integration among countries around the world.</a:t>
            </a:r>
          </a:p>
          <a:p>
            <a:pPr>
              <a:spcAft>
                <a:spcPts val="1400"/>
              </a:spcAft>
              <a:defRPr sz="2000">
                <a:solidFill>
                  <a:srgbClr val="000000"/>
                </a:solidFill>
              </a:defRPr>
            </a:pPr>
            <a:r>
              <a:t>Global integration can involve the processes of product standardization and technology development centralization.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