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13716000" cy="914400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/>
          <a:p>
            <a:pPr algn="ctr">
              <a:defRPr sz="3600" b="1">
                <a:solidFill>
                  <a:srgbClr val="003366"/>
                </a:solidFill>
              </a:defRPr>
            </a:pPr>
            <a:r>
              <a:t>Various Media drive Various forms of Global Integration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600200"/>
            <a:ext cx="13716000" cy="731520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/>
          <a:p>
            <a:pPr algn="ctr">
              <a:defRPr sz="2800" b="1">
                <a:solidFill>
                  <a:srgbClr val="003366"/>
                </a:solidFill>
              </a:defRPr>
            </a:pPr>
            <a:r>
              <a:t>GLOBAL INTEGRATION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2743200"/>
            <a:ext cx="13716000" cy="4572000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/>
          <a:p>
            <a:pPr>
              <a:spcAft>
                <a:spcPts val="1400"/>
              </a:spcAft>
              <a:defRPr sz="2000">
                <a:solidFill>
                  <a:srgbClr val="000000"/>
                </a:solidFill>
              </a:defRPr>
            </a:pPr>
            <a:r>
              <a:t>the process of increasing the degree of economic and political integration among countries around the world.</a:t>
            </a:r>
          </a:p>
          <a:p>
            <a:pPr>
              <a:spcAft>
                <a:spcPts val="1400"/>
              </a:spcAft>
              <a:defRPr sz="2000">
                <a:solidFill>
                  <a:srgbClr val="000000"/>
                </a:solidFill>
              </a:defRPr>
            </a:pPr>
            <a:r>
              <a:t>Global integration can involve the processes of product standardization and technology development centralization.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