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Improvements in transportation and communication technology have reduced the cost of transporting goods, services and factors of production and communicating economically useful knowledge and technology.</a:t>
            </a:r>
            <a:br/>
            <a:br/>
            <a:r>
              <a:t>2. Tastes of individuals and societies have generally but not universally favored taking advantage of the opportunities provided by declining.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