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9144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463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 Factors that have affected the process of Economic Globalization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89888"/>
            <a:ext cx="12801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0">
                <a:solidFill>
                  <a:srgbClr val="000000"/>
                </a:solidFill>
                <a:latin typeface="Calibri"/>
              </a:defRPr>
            </a:pPr>
            <a:r>
              <a:t>3. The character and pace of economic integration have been significantly influenced by public policies, although it is not always in the direction of increasing economic integration.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