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0">
                <a:solidFill>
                  <a:srgbClr val="000000"/>
                </a:solidFill>
                <a:latin typeface="Calibri"/>
              </a:defRPr>
            </a:pPr>
            <a:r>
              <a:t>3. The character and pace of economic integration have been significantly influenced by public policies, although it is not always in the direction of increasing economic integration.</a:t>
            </a:r>
          </a:p>
          <a:p>
            <a:pPr>
              <a:spcBef>
                <a:spcPts val="1000"/>
              </a:spcBef>
              <a:defRPr sz="2400" b="0">
                <a:solidFill>
                  <a:srgbClr val="000000"/>
                </a:solidFill>
                <a:latin typeface="Calibri"/>
              </a:defRPr>
            </a:pPr>
            <a:r>
              <a:t>•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