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/>
            </a:pPr>
            <a:r>
              <a:t>Globalization isn’t possible to occur without media.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1F4E7A"/>
                </a:solidFill>
              </a:defRPr>
            </a:pPr>
            <a:r>
              <a:t>Electronic media allowed opportunities to spread all over the world.</a:t>
            </a:r>
          </a:p>
          <a:p>
            <a:pPr>
              <a:defRPr sz="2400"/>
            </a:pPr>
            <a:r>
              <a:t>Radio and Television is a powerful mass medium in providing accessible information for people.</a:t>
            </a:r>
          </a:p>
          <a:p>
            <a:pPr>
              <a:defRPr sz="2400"/>
            </a:pPr>
            <a:r>
              <a:t>Digital media through phone and computers allows people to access information from around the world.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