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Global Product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• Those products that are marketed internationally under the same brand name, features, and specifications across countries.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486400"/>
            <a:ext cx="1828800" cy="18288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486400"/>
            <a:ext cx="1828800" cy="18288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486400"/>
            <a:ext cx="1828800" cy="1828800"/>
          </a:xfrm>
          <a:prstGeom prst="rect">
            <a:avLst/>
          </a:prstGeom>
        </p:spPr>
      </p:pic>
      <p:pic>
        <p:nvPicPr>
          <p:cNvPr id="9" name="Picture 8" descr="image_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486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