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4400">
                <a:solidFill>
                  <a:srgbClr val="FFFFFF"/>
                </a:solidFill>
              </a:defRPr>
            </a:pPr>
            <a:r>
              <a:t>Global and Local Cultural Products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>
                <a:solidFill>
                  <a:srgbClr val="FFFFFF"/>
                </a:solidFill>
              </a:defRPr>
            </a:pPr>
            <a:r>
              <a:t>Global Product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743200"/>
            <a:ext cx="12801600" cy="182880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/>
          <a:p>
            <a:pPr>
              <a:defRPr sz="2800"/>
            </a:pPr>
            <a:r>
              <a:t>✔ Those products that are marketed internationally under the same brand name, features, and specifications across countries.</a:t>
            </a:r>
          </a:p>
        </p:txBody>
      </p:sp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5486400"/>
            <a:ext cx="1828800" cy="1828800"/>
          </a:xfrm>
          <a:prstGeom prst="rect">
            <a:avLst/>
          </a:prstGeom>
        </p:spPr>
      </p:pic>
      <p:pic>
        <p:nvPicPr>
          <p:cNvPr id="7" name="Picture 6" descr="image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5486400"/>
            <a:ext cx="1828800" cy="1828800"/>
          </a:xfrm>
          <a:prstGeom prst="rect">
            <a:avLst/>
          </a:prstGeom>
        </p:spPr>
      </p:pic>
      <p:pic>
        <p:nvPicPr>
          <p:cNvPr id="8" name="Picture 7" descr="image_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3800" y="5486400"/>
            <a:ext cx="1828800" cy="1828800"/>
          </a:xfrm>
          <a:prstGeom prst="rect">
            <a:avLst/>
          </a:prstGeom>
        </p:spPr>
      </p:pic>
      <p:pic>
        <p:nvPicPr>
          <p:cNvPr id="9" name="Picture 8" descr="image_3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9800" y="548640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