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0000FF"/>
          </a:solidFill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Global and Local Cultural Products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914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000000"/>
                </a:solidFill>
              </a:defRPr>
            </a:pPr>
            <a:r>
              <a:t>Cultural Products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18288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✓ are goods and services such as arts, architectures, museums etc. that showcase the history and information of certain which belong to the country’s cultural heritage.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8" name="Picture 7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