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0000FF"/>
          </a:solidFill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000000"/>
                </a:solidFill>
              </a:defRPr>
            </a:pPr>
            <a:r>
              <a:t>Cultural Products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1828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l">
              <a:defRPr sz="2000">
                <a:solidFill>
                  <a:srgbClr val="000000"/>
                </a:solidFill>
              </a:defRPr>
            </a:pPr>
            <a:r>
              <a:t>✓ are goods and services such as arts, architectures, museums etc. that showcase the history and information of certain which belong to the country’s cultural heritage.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0"/>
            <a:ext cx="3657600" cy="27432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572000"/>
            <a:ext cx="3657600" cy="27432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5720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