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  <a:r>
              <a:t>There are three perspectives on global cultural flows:</a:t>
            </a:r>
            <a:br/>
            <a:br/>
            <a:r>
              <a:t>These are cultural differentialism, hybridization, and convergence.</a:t>
            </a:r>
          </a:p>
          <a:p>
            <a:pPr>
              <a:defRPr sz="2800">
                <a:solidFill>
                  <a:srgbClr val="323232"/>
                </a:solidFill>
              </a:defRPr>
            </a:pPr>
            <a:r>
              <a:t>There are three perspectives on global cultural flows: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These are cultural differentialism, hybridization, and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