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8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1. CULTURAL DIFFERENTIALISM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✓ emphasizes the fact that cultures are essentially different and are only superficially affected by global flows.</a:t>
            </a:r>
          </a:p>
          <a:p>
            <a:pPr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It also involves barriers that prevent flows that serve to make cultures more a line; cultures tend to remain stubbornly different from one another.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