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8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ts val="2700"/>
              </a:lnSpc>
              <a:spcAft>
                <a:spcPts val="1500"/>
              </a:spcAft>
              <a:defRPr sz="1800">
                <a:solidFill>
                  <a:srgbClr val="FFFFFF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lnSpc>
                <a:spcPts val="2700"/>
              </a:lnSpc>
              <a:spcAft>
                <a:spcPts val="1500"/>
              </a:spcAft>
              <a:defRPr sz="1800">
                <a:solidFill>
                  <a:srgbClr val="FFFFFF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