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84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64008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01168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1. CULTURAL DIFFERENTIALISM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38328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800">
                <a:solidFill>
                  <a:srgbClr val="FFFFFF"/>
                </a:solidFill>
              </a:defRPr>
            </a:pPr>
            <a:r>
              <a:t>emphasizes the fact that cultures are essentially different and are only superficially affected by global flows.</a:t>
            </a:r>
          </a:p>
          <a:p>
            <a:pPr>
              <a:spcAft>
                <a:spcPts val="1000"/>
              </a:spcAft>
              <a:defRPr sz="1800">
                <a:solidFill>
                  <a:srgbClr val="FFFFFF"/>
                </a:solidFill>
              </a:defRPr>
            </a:pPr>
            <a:r>
              <a:t>It also involves barriers that prevent flows that serve to make cultures more a line; cultures tend to remain stubbornly different from one another.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