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3200" b="1">
                <a:solidFill>
                  <a:srgbClr val="FFFFFF"/>
                </a:solidFill>
              </a:defRPr>
            </a:pPr>
            <a:r>
              <a:t>Three perspectives on global cultural flows: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 b="1">
                <a:solidFill>
                  <a:srgbClr val="FFFFFF"/>
                </a:solidFill>
              </a:defRPr>
            </a:pPr>
            <a:r>
              <a:t>2. CULTURAL HYBRIDIZATION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7432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✓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27432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000000"/>
                </a:solidFill>
              </a:defRPr>
            </a:pPr>
            <a:r>
              <a:t>a process by which a cultural element blends into another culture by modifying the element to fit cultural norms.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657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✓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800" y="36576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000000"/>
                </a:solidFill>
              </a:defRPr>
            </a:pPr>
            <a:r>
              <a:t>It is actually an integration of local and global cultures.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45720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✓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0" y="45720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000000"/>
                </a:solidFill>
              </a:defRPr>
            </a:pPr>
            <a:r>
              <a:t>A key concept is “glocalization” or the interpenetration of the global and local resulting in unique outcomes in different geographic areas.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