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 b="1">
                <a:solidFill>
                  <a:srgbClr val="003366"/>
                </a:solidFill>
              </a:defRPr>
            </a:pPr>
            <a:r>
              <a:t>2. CULTURAL HYBRIDIZATION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7432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process by which a cultural element blends into another culture by modifying the element to fit cultural norms.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657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It is actually an integration of local and global cultures.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720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A key concept is “glocalization” or the interpenetration of the global and local resulting in unique outcomes in different geographic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