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600" b="1">
                <a:solidFill>
                  <a:srgbClr val="FFFFFF"/>
                </a:solidFill>
              </a:defRPr>
            </a:pPr>
            <a:r>
              <a:t>Three perspectives on global cultural flows: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4000" b="1">
                <a:solidFill>
                  <a:srgbClr val="FFFFFF"/>
                </a:solidFill>
              </a:defRPr>
            </a:pPr>
            <a:r>
              <a:t>3. CULTURAL CONVERGENCE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4114800"/>
            <a:ext cx="11887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>
                <a:solidFill>
                  <a:srgbClr val="FFFFFF"/>
                </a:solidFill>
              </a:defRPr>
            </a:pPr>
            <a:r>
              <a:t>approach stresses homogeneity introduced by globalization.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Cultures are deemed to be radically altered by strong flows, while cultural imperialism happens when one culture imposes itself on and tends to destroy at least parts of another culture.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