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3366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914400"/>
            <a:ext cx="128016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3600" b="1">
                <a:solidFill>
                  <a:srgbClr val="FFFFFF"/>
                </a:solidFill>
              </a:defRPr>
            </a:pPr>
            <a:r>
              <a:t>Three perspectives on global cultural flows: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2286000"/>
            <a:ext cx="128016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4000" b="1">
                <a:solidFill>
                  <a:srgbClr val="FFFFFF"/>
                </a:solidFill>
              </a:defRPr>
            </a:pPr>
            <a:r>
              <a:t>3. CULTURAL CONVERGENCE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71600" y="4114800"/>
            <a:ext cx="11887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>
                <a:solidFill>
                  <a:srgbClr val="D3D3D3"/>
                </a:solidFill>
              </a:defRPr>
            </a:pPr>
            <a:r>
              <a:t>approach stresses homogeneity introduced by globalization.</a:t>
            </a:r>
          </a:p>
          <a:p>
            <a:pPr>
              <a:defRPr sz="2400">
                <a:solidFill>
                  <a:srgbClr val="D3D3D3"/>
                </a:solidFill>
              </a:defRPr>
            </a:pPr>
            <a:r>
              <a:t>Cultures are deemed to be radically altered by strong flows, while cultural imperialism happens when one culture imposes itself on and tends to destroy at least parts of another culture.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