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MEDIA CULTURES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✔ Globalization entails the spread of various cultures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✔ Globalization also involves the spread of ideas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✔ Globalization relies on media as its main conduit for the spread of global culture and ideas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