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GLOBAL MEDIA CULTURES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entails the spread of various cultures</a:t>
            </a:r>
          </a:p>
          <a:p>
            <a:pPr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also involves the spread of ideas</a:t>
            </a:r>
          </a:p>
          <a:p>
            <a:pPr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relies on media as its main conduit for the spread of global culture and ideas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28800"/>
            <a:ext cx="6858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