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FFFFFF"/>
                </a:solidFill>
              </a:defRPr>
            </a:pPr>
            <a:r>
              <a:t>GLOBAL MEDIA CULTURES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64008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1400"/>
              </a:spcBef>
              <a:defRPr sz="2000">
                <a:solidFill>
                  <a:srgbClr val="FFFFFF"/>
                </a:solidFill>
              </a:defRPr>
            </a:pPr>
            <a:r>
              <a:t>✔ Globalization entails the spread of various cultures</a:t>
            </a:r>
          </a:p>
          <a:p>
            <a:pPr>
              <a:spcBef>
                <a:spcPts val="1400"/>
              </a:spcBef>
              <a:defRPr sz="2000">
                <a:solidFill>
                  <a:srgbClr val="FFFFFF"/>
                </a:solidFill>
              </a:defRPr>
            </a:pPr>
            <a:r>
              <a:t>✔ Globalization also involves the spread of ideas</a:t>
            </a:r>
          </a:p>
          <a:p>
            <a:pPr>
              <a:spcBef>
                <a:spcPts val="1400"/>
              </a:spcBef>
              <a:defRPr sz="2000">
                <a:solidFill>
                  <a:srgbClr val="FFFFFF"/>
                </a:solidFill>
              </a:defRPr>
            </a:pPr>
            <a:r>
              <a:t>✔ Globalization relies on media as its main conduit for the spread of global culture and ideas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1828800"/>
            <a:ext cx="68580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