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0A184A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Language allowed humans to communicate and share information.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