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A184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137160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>
              <a:defRPr sz="4400" b="1">
                <a:solidFill>
                  <a:srgbClr val="FFFFFF"/>
                </a:solidFill>
              </a:defRPr>
            </a:pPr>
            <a:r>
              <a:t>5 Stages of Development of Media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097280"/>
            <a:ext cx="137160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>
              <a:defRPr sz="3200" b="1">
                <a:solidFill>
                  <a:srgbClr val="0A184A"/>
                </a:solidFill>
              </a:defRPr>
            </a:pPr>
            <a:r>
              <a:t>1. ORAL COMMUNICATION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828800"/>
            <a:ext cx="91440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>
                <a:solidFill>
                  <a:srgbClr val="222222"/>
                </a:solidFill>
              </a:defRPr>
            </a:pPr>
            <a:r>
              <a:t>Language allowed humans to communicate and share information.</a:t>
            </a:r>
          </a:p>
          <a:p>
            <a:pPr>
              <a:defRPr sz="2400">
                <a:solidFill>
                  <a:srgbClr val="222222"/>
                </a:solidFill>
              </a:defRPr>
            </a:pPr>
            <a:r>
              <a:t>Language became the most important tool for exploring the world and different cultures.</a:t>
            </a:r>
          </a:p>
        </p:txBody>
      </p:sp>
      <p:pic>
        <p:nvPicPr>
          <p:cNvPr id="6" name="Picture 5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1200" y="1828800"/>
            <a:ext cx="4572000" cy="4572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