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84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4400" b="1">
                <a:solidFill>
                  <a:srgbClr val="FFFFFF"/>
                </a:solidFill>
              </a:defRPr>
            </a:pPr>
            <a:r>
              <a:t>5 Stages of Development of Media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3200" b="1">
                <a:solidFill>
                  <a:srgbClr val="0A184A"/>
                </a:solidFill>
              </a:defRPr>
            </a:pPr>
            <a:r>
              <a:t>1. ORAL COMMUNICATION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91440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Language allowed humans to communicate and share information.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Language became the most important tool for exploring the world and different cultures.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8632" y="18288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