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4400" b="1">
                <a:solidFill>
                  <a:srgbClr val="FFFFFF"/>
                </a:solidFill>
              </a:defRPr>
            </a:pPr>
            <a:r>
              <a:t>5 Stages of Development of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5544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0000"/>
                </a:solidFill>
              </a:defRPr>
            </a:pPr>
            <a:r>
              <a:t>2. SCRIPT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46888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2800"/>
            </a:pPr>
            <a:r>
              <a:t>It allowed humans to communicate over a larger space and for a much longer duration.</a:t>
            </a:r>
          </a:p>
          <a:p>
            <a:pPr>
              <a:spcAft>
                <a:spcPts val="1200"/>
              </a:spcAft>
              <a:defRPr sz="2800"/>
            </a:pPr>
            <a:r>
              <a:t>It allowed the permanent codification of economic, cultural, and political practice.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