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FFFFFF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It allowed the continuous production, reproduction, and circulation of print materials.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