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solidFill>
            <a:srgbClr val="003366"/>
          </a:solidFill>
        </p:spPr>
        <p:txBody>
          <a:bodyPr wrap="none">
            <a:spAutoFit/>
          </a:bodyPr>
          <a:lstStyle/>
          <a:p/>
          <a:p>
            <a:pPr>
              <a:defRPr b="1" sz="3600">
                <a:solidFill>
                  <a:srgbClr val="FFFFFF"/>
                </a:solidFill>
              </a:defRPr>
            </a:pPr>
            <a:r>
              <a:t>5 Stages of Development of Media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800">
                <a:solidFill>
                  <a:srgbClr val="003366"/>
                </a:solidFill>
              </a:defRPr>
            </a:pPr>
            <a:r>
              <a:t>3. PRINTING PRESS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2860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• It allowed the continuous production, reproduction, and circulation of print materials.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8288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