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14630400" cy="1371600"/>
          </a:xfrm>
          <a:prstGeom prst="rect">
            <a:avLst/>
          </a:prstGeom>
          <a:solidFill>
            <a:srgbClr val="003366"/>
          </a:solidFill>
        </p:spPr>
        <p:txBody>
          <a:bodyPr wrap="square">
            <a:spAutoFit/>
          </a:bodyPr>
          <a:lstStyle/>
          <a:p/>
          <a:p>
            <a:pPr>
              <a:defRPr sz="4800" b="1">
                <a:solidFill>
                  <a:srgbClr val="FFFFFF"/>
                </a:solidFill>
              </a:defRPr>
            </a:pPr>
            <a:r>
              <a:t>5 Stages of Development of Media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800" b="1"/>
            </a:pPr>
            <a:r>
              <a:t>4. ELECTRONIC MEDIA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286000"/>
            <a:ext cx="91440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  <a:defRPr sz="2400"/>
            </a:pPr>
            <a:r>
              <a:t>It includes the telegraphs, telephone, radio, film and television.</a:t>
            </a:r>
          </a:p>
          <a:p>
            <a:pPr>
              <a:spcAft>
                <a:spcPts val="1000"/>
              </a:spcAft>
              <a:defRPr sz="2400"/>
            </a:pPr>
            <a:r>
              <a:t>The wide range of these media continue to open up new perspectives on economic, political and cultural processes of globalization.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22860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