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/>
            </a:pPr>
            <a:r>
              <a:t>4. ELECTRONIC MEDIA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It includes the telegraphs, telephone, radio, film and television.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The wide range of these media continue to open up new perspectives on economic, political and cultural processes of globalization.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