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/>
            </a:pPr>
            <a:r>
              <a:t>4. ELECTRONIC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/>
            </a:pPr>
            <a:r>
              <a:t>It includes the telegraphs, telephone, radio, film and television.</a:t>
            </a:r>
          </a:p>
          <a:p>
            <a:pPr>
              <a:spcAft>
                <a:spcPts val="1000"/>
              </a:spcAft>
              <a:defRPr sz="2400"/>
            </a:pPr>
            <a:r>
              <a:t>The wide range of these media continue to open up new perspectives on economic, political and cultural processes of globalization.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