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0"/>
          </a:solidFill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000080"/>
                </a:solidFill>
              </a:defRPr>
            </a:pPr>
            <a:r>
              <a:t>5. DIGITAL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80"/>
                </a:solidFill>
              </a:defRPr>
            </a:pPr>
            <a:r>
              <a:t>• Overview of Digital Media</a:t>
            </a:r>
          </a:p>
          <a:p>
            <a:pPr>
              <a:defRPr sz="2400">
                <a:solidFill>
                  <a:srgbClr val="000080"/>
                </a:solidFill>
              </a:defRPr>
            </a:pPr>
            <a:r>
              <a:t>• Digitized content that can be transmitted over the internet or computer networks.</a:t>
            </a:r>
          </a:p>
          <a:p>
            <a:pPr>
              <a:defRPr sz="2400">
                <a:solidFill>
                  <a:srgbClr val="000080"/>
                </a:solidFill>
              </a:defRPr>
            </a:pPr>
            <a:r>
              <a:t>• It allows the advertisement of products and online business transactions.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