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000080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500"/>
              </a:spcAft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