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800" b="1">
                <a:solidFill>
                  <a:srgbClr val="000066"/>
                </a:solidFill>
              </a:defRPr>
            </a:pPr>
            <a:r>
              <a:t>The media have a very important impact on cultural globalization in two mutually interdependent ways: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137160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000000"/>
                </a:solidFill>
              </a:defRPr>
            </a:pPr>
            <a:r>
              <a:t>1. The media provide an extensive transnational transmission of cultural products and;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000000"/>
                </a:solidFill>
              </a:defRPr>
            </a:pPr>
            <a:r>
              <a:t>2. It contributes to the formation of communicative networks and social structures.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315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800">
                <a:solidFill>
                  <a:srgbClr val="000000"/>
                </a:solidFill>
              </a:defRPr>
            </a:pPr>
            <a:r>
              <a:t>Global media cultures create a continuous cultural exchange.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