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The media provide an extensive transnational transmission of cultural products and;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It contributes to the formation of communicative networks and social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