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The media have a very important impact on cultural globalization in two mutually interdependent ways: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1. The media provide an extensive transnational transmission of cultural products and;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2. It contributes to the formation of communicative networks and social structures.</a:t>
            </a:r>
          </a:p>
          <a:p/>
        </p:txBody>
      </p:sp>
      <p:sp>
        <p:nvSpPr>
          <p:cNvPr id="5" name="TextBox 4"/>
          <p:cNvSpPr txBox="1"/>
          <p:nvPr/>
        </p:nvSpPr>
        <p:spPr>
          <a:xfrm>
            <a:off x="457200" y="7315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000000"/>
                </a:solidFill>
              </a:defRPr>
            </a:pPr>
            <a:r>
              <a:t>Global media cultures create a continuous cultural exchange.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