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1. The media provide an extensive transnational transmission of cultural products and;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2. It contributes to the formation of communicative networks and social structures.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315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000000"/>
                </a:solidFill>
              </a:defRPr>
            </a:pPr>
            <a:r>
              <a:t>Global media cultures create a continuous cultural exchange.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