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323232"/>
                </a:solidFill>
              </a:defRPr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• Greater Transparency</a:t>
            </a:r>
          </a:p>
          <a:p>
            <a:pPr>
              <a:defRPr sz="2400"/>
            </a:pPr>
            <a:r>
              <a:t>• Highly secure</a:t>
            </a:r>
          </a:p>
          <a:p>
            <a:pPr>
              <a:defRPr sz="2400"/>
            </a:pPr>
            <a:r>
              <a:t>• Easily traceable</a:t>
            </a:r>
          </a:p>
          <a:p>
            <a:pPr>
              <a:defRPr sz="2400"/>
            </a:pPr>
            <a:r>
              <a:t>• High efficiency and speed</a:t>
            </a:r>
          </a:p>
          <a:p>
            <a:pPr>
              <a:defRPr sz="2400"/>
            </a:pPr>
            <a:r>
              <a:t>• Low cost</a:t>
            </a:r>
          </a:p>
          <a:p>
            <a:pPr>
              <a:defRPr sz="2400"/>
            </a:pPr>
            <a:r>
              <a:t>• Zero percentage of fraud</a:t>
            </a:r>
          </a:p>
          <a:p>
            <a:pPr>
              <a:defRPr sz="2400"/>
            </a:pPr>
            <a:r>
              <a:t>•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