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400" b="1"/>
            </a:pPr>
            <a:r>
              <a:t>Advantages of Blockchain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45720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/>
            </a:pPr>
            <a:r>
              <a:t>• Greater Transparency</a:t>
            </a:r>
          </a:p>
          <a:p>
            <a:pPr>
              <a:defRPr sz="2400"/>
            </a:pPr>
            <a:r>
              <a:t>• Highly secure</a:t>
            </a:r>
          </a:p>
          <a:p>
            <a:pPr>
              <a:defRPr sz="2400"/>
            </a:pPr>
            <a:r>
              <a:t>• Easily traceable</a:t>
            </a:r>
          </a:p>
          <a:p>
            <a:pPr>
              <a:defRPr sz="2400"/>
            </a:pPr>
            <a:r>
              <a:t>• High efficiency and speed</a:t>
            </a:r>
          </a:p>
          <a:p>
            <a:pPr>
              <a:defRPr sz="2400"/>
            </a:pPr>
            <a:r>
              <a:t>• Low cost</a:t>
            </a:r>
          </a:p>
          <a:p>
            <a:pPr>
              <a:defRPr sz="2400"/>
            </a:pPr>
            <a:r>
              <a:t>• Zero percentage of fraud</a:t>
            </a:r>
          </a:p>
          <a:p>
            <a:pPr>
              <a:defRPr sz="2400"/>
            </a:pPr>
            <a:r>
              <a:t>• Extremely volatile</a:t>
            </a:r>
          </a:p>
        </p:txBody>
      </p:sp>
      <p:pic>
        <p:nvPicPr>
          <p:cNvPr id="5" name="Picture 4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82880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