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400" b="0"/>
            </a:pPr>
            <a:r>
              <a:t>Blockchain programming is complex and challenging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 b="0"/>
            </a:pPr>
            <a:r>
              <a:t>It is international so it will have to face a variety of global laws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 b="0"/>
            </a:pPr>
            <a:r>
              <a:t>Blockchain relies on a network effect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 b="0"/>
            </a:pPr>
            <a:r>
              <a:t>More power consumption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 b="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