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000"/>
            </a:pPr>
            <a:r>
              <a:t>Disadvantages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sz="2400"/>
            </a:pPr>
            <a:r>
              <a:t>Blockchain programming is complex and challenging</a:t>
            </a:r>
          </a:p>
          <a:p>
            <a:pPr>
              <a:spcAft>
                <a:spcPts val="2000"/>
              </a:spcAft>
              <a:defRPr sz="2400"/>
            </a:pPr>
            <a:r>
              <a:t>It is international so it will have to face a variety of global laws</a:t>
            </a:r>
          </a:p>
          <a:p>
            <a:pPr>
              <a:spcAft>
                <a:spcPts val="2000"/>
              </a:spcAft>
              <a:defRPr sz="2400"/>
            </a:pPr>
            <a:r>
              <a:t>Blockchain relies on a network effect</a:t>
            </a:r>
          </a:p>
          <a:p>
            <a:pPr>
              <a:spcAft>
                <a:spcPts val="2000"/>
              </a:spcAft>
              <a:defRPr sz="2400"/>
            </a:pPr>
            <a:r>
              <a:t>More power consumption</a:t>
            </a:r>
          </a:p>
          <a:p>
            <a:pPr>
              <a:spcAft>
                <a:spcPts val="2000"/>
              </a:spcAft>
              <a:defRPr sz="2400"/>
            </a:pPr>
            <a:r>
              <a:t>Immutability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