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0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858000"/>
            <a:ext cx="12801600" cy="4572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