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457200"/>
            <a:ext cx="12801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b="1" sz="4400"/>
            </a:pPr>
            <a:r>
              <a:t>What is Blockchain?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2801600" cy="6400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Aft>
                <a:spcPts val="1000"/>
              </a:spcAft>
              <a:defRPr sz="2800"/>
            </a:pPr>
            <a:r>
              <a:t>Blockchain is a type of decentralized, distributed database or ledger that is used to record transactions across many computers.</a:t>
            </a:r>
          </a:p>
          <a:p>
            <a:pPr>
              <a:spcAft>
                <a:spcPts val="1000"/>
              </a:spcAft>
              <a:defRPr sz="2800"/>
            </a:pPr>
            <a:r>
              <a:t>In blockchain, a list of records is stored as blocks and they are linked by using cryptography.</a:t>
            </a:r>
          </a:p>
          <a:p>
            <a:pPr>
              <a:spcAft>
                <a:spcPts val="1000"/>
              </a:spcAft>
              <a:defRPr sz="2800"/>
            </a:pPr>
            <a:r>
              <a:t>Hence, we can say that blockchain is a digital record and is used for recording transactions made with cryptocurrencies such as bitcoins.</a:t>
            </a:r>
          </a:p>
          <a:p>
            <a:pPr>
              <a:spcAft>
                <a:spcPts val="1000"/>
              </a:spcAft>
              <a:defRPr sz="2800"/>
            </a:pPr>
            <a:r>
              <a:t>If we add a new block, it can be linked with the previous block with the help of a cryptographic block generated from the previous block. By doing this, the block is permanently recorded and it is not broken.</a:t>
            </a:r>
          </a:p>
          <a:p>
            <a:pPr>
              <a:spcAft>
                <a:spcPts val="1000"/>
              </a:spcAft>
              <a:defRPr sz="2800"/>
            </a:pPr>
            <a:r>
              <a:t>In blockchain, previous transactions' alteration is very difficult because all subsequent blocks also need to be altered. We can say that blockchain is the purest peer-to-peer database that is immutable.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