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/>
            </a:pPr>
            <a:r>
              <a:t>Blockchain is a type of decentralized, distributed database or ledger that is used to record transactions across many computers.</a:t>
            </a:r>
          </a:p>
          <a:p>
            <a:pPr>
              <a:spcAft>
                <a:spcPts val="1000"/>
              </a:spcAft>
              <a:defRPr sz="2800"/>
            </a:pPr>
            <a:r>
              <a:t>In blockchain, a list of records is stored as blocks and they are linked by using cryptography.</a:t>
            </a:r>
          </a:p>
          <a:p>
            <a:pPr>
              <a:spcAft>
                <a:spcPts val="1000"/>
              </a:spcAft>
              <a:defRPr sz="2800"/>
            </a:pPr>
            <a:r>
              <a:t>Hence, we can say that blockchain is a digital record and is used for recording transactions made with cryptocurrencies such as bitcoins.</a:t>
            </a:r>
          </a:p>
          <a:p>
            <a:pPr>
              <a:spcAft>
                <a:spcPts val="1000"/>
              </a:spcAft>
              <a:defRPr sz="2800"/>
            </a:pPr>
            <a:r>
              <a:t>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Aft>
                <a:spcPts val="1000"/>
              </a:spcAft>
              <a:defRPr sz="2800"/>
            </a:pPr>
            <a:r>
              <a:t>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