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2400" u="sng"/>
            </a:pPr>
            <a:r>
              <a:t>1. Private Blockchain Networks: Private blockchains operate on closed networks, and tend to work well for private businesses and organizations.</a:t>
            </a:r>
          </a:p>
          <a:p>
            <a:pPr>
              <a:spcAft>
                <a:spcPts val="600"/>
              </a:spcAft>
              <a:defRPr sz="2400" u="sng"/>
            </a:pPr>
            <a:r>
              <a:t>2.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600"/>
              </a:spcAft>
              <a:defRPr sz="2400" u="sng"/>
            </a:pPr>
            <a:r>
              <a:t>3.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600"/>
              </a:spcAft>
              <a:defRPr sz="2400" u="sng"/>
            </a:pPr>
            <a:r>
              <a:t>4.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