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500"/>
              </a:spcBef>
              <a:spcAft>
                <a:spcPts val="500"/>
              </a:spcAft>
              <a:defRPr sz="2800"/>
            </a:pPr>
            <a:r>
              <a:t>Cryptographic Keys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 sz="2800"/>
            </a:pPr>
            <a:r>
              <a:t>Network Protocol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 sz="2800"/>
            </a:pPr>
            <a:r>
              <a:t>Distributed Ledger Technology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 sz="2800"/>
            </a:pPr>
            <a:r>
              <a:t>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