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/>
            </a:pPr>
            <a:r>
              <a:t>Cryptographic Keys</a:t>
            </a:r>
          </a:p>
          <a:p>
            <a:pPr>
              <a:spcAft>
                <a:spcPts val="500"/>
              </a:spcAft>
              <a:defRPr sz="2800"/>
            </a:pPr>
            <a:r>
              <a:t>Network Protocol</a:t>
            </a:r>
          </a:p>
          <a:p>
            <a:pPr>
              <a:spcAft>
                <a:spcPts val="500"/>
              </a:spcAft>
              <a:defRPr sz="2800"/>
            </a:pPr>
            <a:r>
              <a:t>Distributed Ledger Technology</a:t>
            </a:r>
          </a:p>
          <a:p>
            <a:pPr>
              <a:spcAft>
                <a:spcPts val="500"/>
              </a:spcAft>
              <a:defRPr sz="2800"/>
            </a:pPr>
            <a:r>
              <a:t>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943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