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/>
            </a:pPr>
            <a:r>
              <a:t>Purpose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There is no third-party interference.</a:t>
            </a:r>
          </a:p>
          <a:p>
            <a:r>
              <a:t>It used distributed ledger which is very transparent.</a:t>
            </a:r>
          </a:p>
          <a:p>
            <a:r>
              <a:t>It is a digital world offering many new tools and there are many centralized administrators.</a:t>
            </a:r>
          </a:p>
          <a:p>
            <a:r>
              <a:t>Since there is no third-party guarantee cost is very 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