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☑ Blockchain uses an online ledger which is very secure.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There is no third-party interference.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used distributed ledger which is very transparent.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It is a digital world offering many new tools and there are many centralized administrators.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☑ 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